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B8777B5-CADB-410D-B1E1-E93E7EB49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224" y="297015"/>
            <a:ext cx="3898776" cy="707678"/>
          </a:xfrm>
        </p:spPr>
        <p:txBody>
          <a:bodyPr>
            <a:normAutofit/>
          </a:bodyPr>
          <a:lstStyle/>
          <a:p>
            <a:r>
              <a:rPr lang="fr-FR" sz="3200" b="1" dirty="0"/>
              <a:t>Je copie 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A59C2E7-D1C7-4FE5-9023-567BEDDFBDD4}"/>
              </a:ext>
            </a:extLst>
          </p:cNvPr>
          <p:cNvSpPr txBox="1">
            <a:spLocks/>
          </p:cNvSpPr>
          <p:nvPr/>
        </p:nvSpPr>
        <p:spPr>
          <a:xfrm>
            <a:off x="2197224" y="1226724"/>
            <a:ext cx="3322712" cy="36645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Relis attentivement avant de le copier.</a:t>
            </a:r>
          </a:p>
          <a:p>
            <a:r>
              <a:rPr lang="fr-FR" dirty="0"/>
              <a:t>Prends ton temps pour le copier.</a:t>
            </a:r>
          </a:p>
          <a:p>
            <a:r>
              <a:rPr lang="fr-FR" dirty="0"/>
              <a:t>Corrige-toi.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5FDD37AB-94D4-4502-8D6A-C84D064F2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1652765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3CC76872-6A0D-4C90-892F-114DFDEC09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97224" y="6039410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E2 Je </a:t>
            </a:r>
            <a:r>
              <a:rPr lang="fr-FR" sz="2400" i="1">
                <a:solidFill>
                  <a:srgbClr val="00B050"/>
                </a:solidFill>
              </a:rPr>
              <a:t>copie efficacement</a:t>
            </a:r>
            <a:endParaRPr lang="fr-FR" sz="2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98D5896-A1C9-4C90-96F0-8894B00C7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415" y="258802"/>
            <a:ext cx="8229600" cy="863842"/>
          </a:xfrm>
        </p:spPr>
        <p:txBody>
          <a:bodyPr>
            <a:normAutofit/>
          </a:bodyPr>
          <a:lstStyle/>
          <a:p>
            <a:r>
              <a:rPr lang="fr-FR" sz="3200" b="1" dirty="0"/>
              <a:t>Mes résolutions pour la nouvelle année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1BA0831-C57E-4F38-85D3-B88EFC788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68415" y="5999609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BF240B6F-7356-4455-9A8A-8F0D464F79DE}"/>
              </a:ext>
            </a:extLst>
          </p:cNvPr>
          <p:cNvSpPr txBox="1">
            <a:spLocks/>
          </p:cNvSpPr>
          <p:nvPr/>
        </p:nvSpPr>
        <p:spPr>
          <a:xfrm>
            <a:off x="1922775" y="1401803"/>
            <a:ext cx="7857120" cy="100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Cette année :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6" descr="Post It, Pense Bête, Note, Mémo, Bureau, Papier">
            <a:extLst>
              <a:ext uri="{FF2B5EF4-FFF2-40B4-BE49-F238E27FC236}">
                <a16:creationId xmlns:a16="http://schemas.microsoft.com/office/drawing/2014/main" id="{A1DAD5C8-E093-4CDC-ADEB-5FD7D5BD7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39" y="2573737"/>
            <a:ext cx="3218191" cy="318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Post It, Pense Bête, Note, Mémo, Bureau, Papier">
            <a:extLst>
              <a:ext uri="{FF2B5EF4-FFF2-40B4-BE49-F238E27FC236}">
                <a16:creationId xmlns:a16="http://schemas.microsoft.com/office/drawing/2014/main" id="{98097C2E-98E0-492A-9452-8E24D41D7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45" y="2409152"/>
            <a:ext cx="3384376" cy="33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89417D-5CC5-46F0-94DA-E2DD2857C213}"/>
              </a:ext>
            </a:extLst>
          </p:cNvPr>
          <p:cNvSpPr txBox="1"/>
          <p:nvPr/>
        </p:nvSpPr>
        <p:spPr>
          <a:xfrm>
            <a:off x="2799185" y="3290176"/>
            <a:ext cx="28953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Amandine" pitchFamily="2" charset="0"/>
              </a:rPr>
              <a:t>Je ferai souvent la cuisine.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BAE317-6F18-40C7-8930-FEB3AE3435A9}"/>
              </a:ext>
            </a:extLst>
          </p:cNvPr>
          <p:cNvSpPr txBox="1"/>
          <p:nvPr/>
        </p:nvSpPr>
        <p:spPr>
          <a:xfrm>
            <a:off x="5945578" y="3325168"/>
            <a:ext cx="2883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Amandine" pitchFamily="2" charset="0"/>
              </a:rPr>
              <a:t>Je n’oublierai plus mon sac de sport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8EAEBAE-FE45-4231-AE9E-D8B5CDBDD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344" y="258802"/>
            <a:ext cx="3898776" cy="707678"/>
          </a:xfrm>
        </p:spPr>
        <p:txBody>
          <a:bodyPr>
            <a:normAutofit/>
          </a:bodyPr>
          <a:lstStyle/>
          <a:p>
            <a:r>
              <a:rPr lang="fr-FR" sz="3200" b="1" dirty="0"/>
              <a:t>Une carte de vœux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AA1ECFF-F8A4-4EE7-B42C-90B95EAA6DD0}"/>
              </a:ext>
            </a:extLst>
          </p:cNvPr>
          <p:cNvSpPr txBox="1">
            <a:spLocks/>
          </p:cNvSpPr>
          <p:nvPr/>
        </p:nvSpPr>
        <p:spPr>
          <a:xfrm>
            <a:off x="1810268" y="1254706"/>
            <a:ext cx="8280919" cy="5328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Écris une carte de vœux :</a:t>
            </a:r>
          </a:p>
          <a:p>
            <a:endParaRPr lang="fr-FR" dirty="0"/>
          </a:p>
          <a:p>
            <a:endParaRPr lang="fr-FR" sz="16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r>
              <a:rPr lang="fr-FR" sz="2400" i="1" dirty="0">
                <a:solidFill>
                  <a:srgbClr val="00B050"/>
                </a:solidFill>
              </a:rPr>
              <a:t>E4 Je produis un écrit répondant à une consigne.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Picture 2" descr="Noël, Boule, Flocons De Neige, La Neige">
            <a:extLst>
              <a:ext uri="{FF2B5EF4-FFF2-40B4-BE49-F238E27FC236}">
                <a16:creationId xmlns:a16="http://schemas.microsoft.com/office/drawing/2014/main" id="{2A8DD8A1-495B-4419-84F0-71552FCE1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148" y="2003543"/>
            <a:ext cx="5903168" cy="368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E22747E-CFB2-4A3F-BCD8-FC099B38C264}"/>
              </a:ext>
            </a:extLst>
          </p:cNvPr>
          <p:cNvSpPr txBox="1"/>
          <p:nvPr/>
        </p:nvSpPr>
        <p:spPr>
          <a:xfrm>
            <a:off x="4037344" y="2766874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  <a:latin typeface="Amandine" pitchFamily="2" charset="0"/>
              </a:rPr>
              <a:t>Je vous souhaite une excellente 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Amandine" pitchFamily="2" charset="0"/>
              </a:rPr>
              <a:t>nouvelle année</a:t>
            </a:r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94</Words>
  <Application>Microsoft Office PowerPoint</Application>
  <PresentationFormat>Grand écran</PresentationFormat>
  <Paragraphs>38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Amandine</vt:lpstr>
      <vt:lpstr>Arial</vt:lpstr>
      <vt:lpstr>Calibri</vt:lpstr>
      <vt:lpstr>Calibri Light</vt:lpstr>
      <vt:lpstr>Thème Office</vt:lpstr>
      <vt:lpstr>Activités d’écriture</vt:lpstr>
      <vt:lpstr>Je copie mon poème</vt:lpstr>
      <vt:lpstr>Mes résolutions pour la nouvelle année</vt:lpstr>
      <vt:lpstr>Une carte de vœux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2021-12-12T20:23:04Z</dcterms:modified>
</cp:coreProperties>
</file>